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6a2bd94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6a2bd94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56a2bd947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56a2bd947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6a2bd947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6a2bd947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6a2bd947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6a2bd947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6a2bd947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6a2bd947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6a2bd947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6a2bd947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6a2bd9476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6a2bd9476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6a2bd947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6a2bd947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Relationship Id="rId4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6.png"/><Relationship Id="rId5" Type="http://schemas.openxmlformats.org/officeDocument/2006/relationships/image" Target="../media/image14.png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5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298300" y="322475"/>
            <a:ext cx="45474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WannaCry Ransomware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112900" y="4150325"/>
            <a:ext cx="4918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By: Jasjot S. Benipal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Image result for WannaCry"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7975" y="1399013"/>
            <a:ext cx="4428050" cy="267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433050" y="301250"/>
            <a:ext cx="2277900" cy="61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</a:rPr>
              <a:t>Overview</a:t>
            </a:r>
            <a:endParaRPr sz="3000">
              <a:solidFill>
                <a:srgbClr val="FF0000"/>
              </a:solidFill>
            </a:endParaRPr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4572000" y="914750"/>
            <a:ext cx="4516200" cy="16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Wanna Cry was a ransomware worm that spread in May 2017. 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Malware linked to the Lazarus Group.</a:t>
            </a:r>
            <a:endParaRPr sz="12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Encrypts files on the PC's hard drive, then demands a ransom payment in bitcoin in order to decrypt them. 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WannaCry ransomware consisted of multiple different components. </a:t>
            </a:r>
            <a:endParaRPr sz="12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Demanded $300 in Bitcoin to decrypt the files.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075" y="2038475"/>
            <a:ext cx="3579625" cy="270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7725" y="301250"/>
            <a:ext cx="1668250" cy="133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8900" y="3515379"/>
            <a:ext cx="2348200" cy="12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ctrTitle"/>
          </p:nvPr>
        </p:nvSpPr>
        <p:spPr>
          <a:xfrm>
            <a:off x="2333700" y="188050"/>
            <a:ext cx="44766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Some Interesting Facts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71" name="Google Shape;71;p15"/>
          <p:cNvSpPr txBox="1"/>
          <p:nvPr>
            <p:ph idx="1" type="subTitle"/>
          </p:nvPr>
        </p:nvSpPr>
        <p:spPr>
          <a:xfrm>
            <a:off x="3994850" y="1308525"/>
            <a:ext cx="4918200" cy="13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 spread of WannaCry was interesting. </a:t>
            </a:r>
            <a:endParaRPr sz="12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Firstly, it struck important and high-profile systems. 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Secondly, Windows vulnerability first discovered by the United States National Security Agency.</a:t>
            </a: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Lastly, cybercrime organization that may be connected to the North Korean government.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7101" y="3250937"/>
            <a:ext cx="2808524" cy="158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497" y="3169575"/>
            <a:ext cx="3321350" cy="174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0500" y="1194475"/>
            <a:ext cx="3414125" cy="1847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ctrTitle"/>
          </p:nvPr>
        </p:nvSpPr>
        <p:spPr>
          <a:xfrm>
            <a:off x="3313650" y="272950"/>
            <a:ext cx="2516700" cy="62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</a:rPr>
              <a:t>Its Targets</a:t>
            </a:r>
            <a:endParaRPr sz="3000">
              <a:solidFill>
                <a:srgbClr val="FF0000"/>
              </a:solidFill>
            </a:endParaRPr>
          </a:p>
        </p:txBody>
      </p:sp>
      <p:sp>
        <p:nvSpPr>
          <p:cNvPr id="80" name="Google Shape;80;p16"/>
          <p:cNvSpPr txBox="1"/>
          <p:nvPr>
            <p:ph idx="1" type="subTitle"/>
          </p:nvPr>
        </p:nvSpPr>
        <p:spPr>
          <a:xfrm>
            <a:off x="3648175" y="1064463"/>
            <a:ext cx="49182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WannaCry exploit in the Windows implementation of the Server Message Block (SMB) protocol. 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U.S. National Security Agency (NSA) discovered this vulnerability and developed code called EternalBlue. </a:t>
            </a:r>
            <a:endParaRPr sz="12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exploit was in turn stolen by a hacking group known as the Shadow Brokers, who released it on April 8th, 2017. 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spread through an organization’s network or it could have </a:t>
            </a:r>
            <a:r>
              <a:rPr lang="en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affected</a:t>
            </a:r>
            <a:r>
              <a:rPr lang="en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individual users as well. </a:t>
            </a:r>
            <a:endParaRPr sz="12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During the outbreak, Microsoft was really angry at the U.S. NSA for not reporting this exploit to them earlier.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80275"/>
            <a:ext cx="3336301" cy="1876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919294"/>
            <a:ext cx="3336300" cy="1874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50150" y="3254575"/>
            <a:ext cx="2720276" cy="16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ctrTitle"/>
          </p:nvPr>
        </p:nvSpPr>
        <p:spPr>
          <a:xfrm>
            <a:off x="3313650" y="272950"/>
            <a:ext cx="2516700" cy="62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What it Did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89" name="Google Shape;89;p17"/>
          <p:cNvSpPr txBox="1"/>
          <p:nvPr>
            <p:ph idx="1" type="subTitle"/>
          </p:nvPr>
        </p:nvSpPr>
        <p:spPr>
          <a:xfrm>
            <a:off x="3648175" y="1064472"/>
            <a:ext cx="4918200" cy="14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program code was easy for security pros to analyze.</a:t>
            </a: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WannaCry tries to access a hard-coded URL, and if it can't, it proceeds to search for and encrypt files.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Files range from Microsoft Office files to MP3s and MKVs, leaving them inaccessible to the user. </a:t>
            </a:r>
            <a:endParaRPr sz="12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Displays a ransom notice, demanding $300 in Bitcoin to decrypt the files. 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862" y="2011325"/>
            <a:ext cx="3579625" cy="270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88" y="2646172"/>
            <a:ext cx="2305729" cy="2305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ctrTitle"/>
          </p:nvPr>
        </p:nvSpPr>
        <p:spPr>
          <a:xfrm>
            <a:off x="3211800" y="81925"/>
            <a:ext cx="2720400" cy="62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</a:rPr>
              <a:t>How it Worked</a:t>
            </a:r>
            <a:endParaRPr sz="3000">
              <a:solidFill>
                <a:srgbClr val="FF0000"/>
              </a:solidFill>
            </a:endParaRPr>
          </a:p>
        </p:txBody>
      </p:sp>
      <p:sp>
        <p:nvSpPr>
          <p:cNvPr id="97" name="Google Shape;97;p18"/>
          <p:cNvSpPr txBox="1"/>
          <p:nvPr>
            <p:ph idx="1" type="subTitle"/>
          </p:nvPr>
        </p:nvSpPr>
        <p:spPr>
          <a:xfrm>
            <a:off x="3740150" y="630750"/>
            <a:ext cx="4918200" cy="16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Initially arrived at the computer in the form of a dropper. 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Components are an application that encrypts and decrypts data. </a:t>
            </a:r>
            <a:endParaRPr sz="12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Files which contain encryption keys and a copy of Tor. 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Tries to access a hard-coded URL but if it can’t do that, it encrypts files in order of important formats, leaving them inaccessible to the user. </a:t>
            </a:r>
            <a:endParaRPr sz="12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WannaCry was spread by using the NSA-leaked EternalBlue exploit and also the NSA DoublePulsar exploit.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46700"/>
            <a:ext cx="6561074" cy="196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861925"/>
            <a:ext cx="3435350" cy="1932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ctrTitle"/>
          </p:nvPr>
        </p:nvSpPr>
        <p:spPr>
          <a:xfrm>
            <a:off x="3313650" y="272975"/>
            <a:ext cx="2516700" cy="62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Its Effects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05" name="Google Shape;105;p19"/>
          <p:cNvSpPr txBox="1"/>
          <p:nvPr>
            <p:ph idx="1" type="subTitle"/>
          </p:nvPr>
        </p:nvSpPr>
        <p:spPr>
          <a:xfrm>
            <a:off x="3641100" y="979575"/>
            <a:ext cx="4918200" cy="22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Estimates are that around 200,000 computers infected across 150 countries. </a:t>
            </a:r>
            <a:endParaRPr sz="12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of 14 June 2017, a total of 327 payments totalling $130,634.77 US dollars had been transferred. 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 of the largest agencies struck by the attack was the National Health Service and up to 70,000 devices may have been affected. 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attack could have been much worse if Marcus Hutchins had not discovered that a kill-switch had been built in by its creator. 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Economic losses from the cyber attack could reach up to US$4 billion, with other groups estimating the losses to be in the hundreds of millions.</a:t>
            </a:r>
            <a:endParaRPr sz="1200">
              <a:solidFill>
                <a:srgbClr val="FF0000"/>
              </a:solidFill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025" y="1184988"/>
            <a:ext cx="3650951" cy="180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350175"/>
            <a:ext cx="3878550" cy="164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350175"/>
            <a:ext cx="2185473" cy="164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ctrTitle"/>
          </p:nvPr>
        </p:nvSpPr>
        <p:spPr>
          <a:xfrm>
            <a:off x="3313650" y="272950"/>
            <a:ext cx="2516700" cy="62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</a:rPr>
              <a:t>Its Control</a:t>
            </a:r>
            <a:endParaRPr sz="3000">
              <a:solidFill>
                <a:srgbClr val="FF0000"/>
              </a:solidFill>
            </a:endParaRPr>
          </a:p>
        </p:txBody>
      </p:sp>
      <p:sp>
        <p:nvSpPr>
          <p:cNvPr id="114" name="Google Shape;114;p20"/>
          <p:cNvSpPr txBox="1"/>
          <p:nvPr>
            <p:ph idx="1" type="subTitle"/>
          </p:nvPr>
        </p:nvSpPr>
        <p:spPr>
          <a:xfrm>
            <a:off x="3648175" y="1064475"/>
            <a:ext cx="4918200" cy="22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the initial attack in May, Microsoft released emergency security patches for Windows 7 and Windows 8.1.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Organizations were advised to patch Windows in order to protect themselves from the cyber attack.</a:t>
            </a: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Researcher Marcus Hutchins accidentally discovered the kill switch domain hardcoded in the malware. 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Researchers from University College London and Boston University reported that their PayBreak system could defeat WannaCry and other ransomware. </a:t>
            </a:r>
            <a:endParaRPr sz="12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French researcher developed a tool known as WannaKey and this approach was followed by a second tool known as Wanakiwi.</a:t>
            </a:r>
            <a:endParaRPr sz="1200">
              <a:solidFill>
                <a:srgbClr val="FF0000"/>
              </a:solidFill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00" y="663850"/>
            <a:ext cx="2727798" cy="2045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862099"/>
            <a:ext cx="3343374" cy="191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8175" y="3735296"/>
            <a:ext cx="5164151" cy="96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ctrTitle"/>
          </p:nvPr>
        </p:nvSpPr>
        <p:spPr>
          <a:xfrm>
            <a:off x="2510550" y="180975"/>
            <a:ext cx="4122900" cy="59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Thanks For </a:t>
            </a:r>
            <a:r>
              <a:rPr lang="en" sz="3000">
                <a:solidFill>
                  <a:srgbClr val="FFFFFF"/>
                </a:solidFill>
              </a:rPr>
              <a:t>Listening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23" name="Google Shape;123;p21"/>
          <p:cNvSpPr txBox="1"/>
          <p:nvPr>
            <p:ph idx="1" type="subTitle"/>
          </p:nvPr>
        </p:nvSpPr>
        <p:spPr>
          <a:xfrm>
            <a:off x="2112900" y="4150325"/>
            <a:ext cx="4918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By: Jasjot S. Benipal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4175" y="1328275"/>
            <a:ext cx="4495650" cy="248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